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25" r:id="rId3"/>
    <p:sldId id="301" r:id="rId4"/>
    <p:sldId id="302" r:id="rId5"/>
    <p:sldId id="303" r:id="rId6"/>
    <p:sldId id="304" r:id="rId7"/>
    <p:sldId id="305" r:id="rId8"/>
    <p:sldId id="312" r:id="rId9"/>
    <p:sldId id="313" r:id="rId10"/>
    <p:sldId id="314" r:id="rId11"/>
    <p:sldId id="315" r:id="rId12"/>
    <p:sldId id="316" r:id="rId13"/>
    <p:sldId id="317" r:id="rId14"/>
    <p:sldId id="318" r:id="rId15"/>
    <p:sldId id="319" r:id="rId16"/>
    <p:sldId id="320" r:id="rId17"/>
    <p:sldId id="321" r:id="rId18"/>
    <p:sldId id="322" r:id="rId19"/>
    <p:sldId id="323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6A023-4A42-4E35-AC3A-B7B2110E85F4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8C9B6-DCC2-47B4-AAE9-0224495686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0347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6A023-4A42-4E35-AC3A-B7B2110E85F4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8C9B6-DCC2-47B4-AAE9-0224495686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627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6A023-4A42-4E35-AC3A-B7B2110E85F4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8C9B6-DCC2-47B4-AAE9-0224495686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1034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6A023-4A42-4E35-AC3A-B7B2110E85F4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8C9B6-DCC2-47B4-AAE9-0224495686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497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6A023-4A42-4E35-AC3A-B7B2110E85F4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8C9B6-DCC2-47B4-AAE9-0224495686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282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6A023-4A42-4E35-AC3A-B7B2110E85F4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8C9B6-DCC2-47B4-AAE9-0224495686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260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6A023-4A42-4E35-AC3A-B7B2110E85F4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8C9B6-DCC2-47B4-AAE9-0224495686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929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6A023-4A42-4E35-AC3A-B7B2110E85F4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8C9B6-DCC2-47B4-AAE9-0224495686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3669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6A023-4A42-4E35-AC3A-B7B2110E85F4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8C9B6-DCC2-47B4-AAE9-0224495686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1968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6A023-4A42-4E35-AC3A-B7B2110E85F4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8C9B6-DCC2-47B4-AAE9-0224495686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2187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6A023-4A42-4E35-AC3A-B7B2110E85F4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8C9B6-DCC2-47B4-AAE9-0224495686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8304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36A023-4A42-4E35-AC3A-B7B2110E85F4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E8C9B6-DCC2-47B4-AAE9-0224495686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046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5242" y="1349726"/>
            <a:ext cx="9144000" cy="1655762"/>
          </a:xfrm>
        </p:spPr>
        <p:txBody>
          <a:bodyPr/>
          <a:lstStyle/>
          <a:p>
            <a:r>
              <a:rPr lang="en-US" b="1" dirty="0" smtClean="0">
                <a:latin typeface="Arial Black" panose="020B0A04020102020204" pitchFamily="34" charset="0"/>
              </a:rPr>
              <a:t>WETLAND MANAGEMENT</a:t>
            </a:r>
          </a:p>
          <a:p>
            <a:r>
              <a:rPr lang="en-US" b="1" dirty="0" smtClean="0">
                <a:latin typeface="Arial Black" panose="020B0A04020102020204" pitchFamily="34" charset="0"/>
              </a:rPr>
              <a:t>ENV-541</a:t>
            </a:r>
          </a:p>
          <a:p>
            <a:r>
              <a:rPr lang="en-US" b="1" dirty="0" smtClean="0">
                <a:latin typeface="Arial Black" panose="020B0A04020102020204" pitchFamily="34" charset="0"/>
              </a:rPr>
              <a:t>A. Prof. Dr. Hina Chaudhry</a:t>
            </a:r>
            <a:endParaRPr lang="en-US" b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4169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Continued….&#10; 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11033"/>
            <a:ext cx="8816741" cy="6619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76022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 Release of pollutants and toxic substances&#10; Change in nutrient level&#10;Chemical Alterations&#10; 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11033"/>
            <a:ext cx="8932244" cy="670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7369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00" name="Picture 4" descr=" Filling&#10; Draining&#10; Dredging &amp;stream channelization&#10; Peat mining&#10; Flooding &amp;changes in sediment depostion patterns du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900" y="82126"/>
            <a:ext cx="8951494" cy="6720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32311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 56% to 65% of existing wetland has been converted to&#10;intensive agricultural use in Europe and North America,&#10; 27% in As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900" y="82126"/>
            <a:ext cx="8970744" cy="6735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67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 Expansion of settlements, urbanization, drainage for&#10;agriculture, hunting and pollution appeared to be the top&#10;five majo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392" y="24223"/>
            <a:ext cx="9028496" cy="6778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19246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49&#10;Sustainable&#10;Development And&#10;Management Of&#10;Wetlands In Pakistan&#10; 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771" y="-11818"/>
            <a:ext cx="9038121" cy="678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3367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 RC was held in 1971, in acknowledgment of the importance&#10;and worth of wetlands.&#10; Pakistan’s wetland program is working 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147" y="38768"/>
            <a:ext cx="9047747" cy="6792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76164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 The program is actively working in four representative areas&#10;namely:&#10; Lakes of the alpine region&#10; Lakes of the Salt Ra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529" y="74810"/>
            <a:ext cx="9009246" cy="6763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92846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 WWF Pakistan has established a wetland centre at Sandspit, located in west&#10;of Karach, are aimed to&#10; Conserve the wetlan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900" y="82127"/>
            <a:ext cx="8864866" cy="6655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9950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 The chief driving forces at the back of wetlands working are their&#10;hydrology and hydrodynamics.&#10; The main factors that 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773" y="45994"/>
            <a:ext cx="8932243" cy="6706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7810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Wetland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US" dirty="0"/>
              <a:t>“Wetlands are lands transitional between terrestrial and aquatic systems where the water table is usually at or near the surface, or the land is covered by shallow water</a:t>
            </a:r>
            <a:r>
              <a:rPr lang="en-US" dirty="0" smtClean="0"/>
              <a:t>.”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2967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2PK003 Taunsa&#10;Barrage, Punjab&#10;Taunsa barrage&#10;wildlife sanctuary&#10; 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11033"/>
            <a:ext cx="8807116" cy="6612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2274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2PK001 Thanedar Wala,&#10;Bannu District, KPK&#10;Thanedar wala Game Reserve&#10; 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024" y="60446"/>
            <a:ext cx="8980370" cy="6742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71894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2PK005 Ucchali Complex,&#10;Khushab District, Punjab&#10; 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398" y="53221"/>
            <a:ext cx="9047747" cy="6792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07591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 Wetlands of Pakistan 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775" y="103806"/>
            <a:ext cx="8778239" cy="6590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2916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36&#10;Wetland&#10;Degradation&#10;And Loss&#10; 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524" y="89353"/>
            <a:ext cx="8941870" cy="6713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7715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 Wetland degradation is the damage of the functions caused&#10;by human activities and wetland loss is the loss of their area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651" y="125486"/>
            <a:ext cx="8797489" cy="6605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38895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 Biological alteration&#10; Removal of wetland or riparian vegetation&#10; Introduction of non-native/exotic species&#10;Causes of 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276" y="132713"/>
            <a:ext cx="8816741" cy="6619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7354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43</Words>
  <Application>Microsoft Office PowerPoint</Application>
  <PresentationFormat>Widescreen</PresentationFormat>
  <Paragraphs>5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Arial Black</vt:lpstr>
      <vt:lpstr>Calibri</vt:lpstr>
      <vt:lpstr>Calibri Light</vt:lpstr>
      <vt:lpstr>Office Theme</vt:lpstr>
      <vt:lpstr>PowerPoint Presentation</vt:lpstr>
      <vt:lpstr>Wetland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ok</dc:creator>
  <cp:lastModifiedBy>ok</cp:lastModifiedBy>
  <cp:revision>62</cp:revision>
  <dcterms:created xsi:type="dcterms:W3CDTF">2021-03-29T21:39:18Z</dcterms:created>
  <dcterms:modified xsi:type="dcterms:W3CDTF">2021-04-08T18:01:43Z</dcterms:modified>
</cp:coreProperties>
</file>